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43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2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3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6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2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0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C7131-1170-463A-B4C4-29ACC362BCAA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CEFB-EDD8-4B3C-804B-F7673B55E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6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2378" y="460511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FIU Fall 2017 </a:t>
            </a:r>
            <a:b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COP 5614 Operating System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164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Paper Research</a:t>
            </a:r>
            <a:r>
              <a:rPr lang="zh-CN" altLang="en-US" dirty="0"/>
              <a:t> </a:t>
            </a:r>
            <a:r>
              <a:rPr lang="en-US" altLang="zh-CN" dirty="0" smtClean="0"/>
              <a:t>Presentation</a:t>
            </a:r>
          </a:p>
          <a:p>
            <a:r>
              <a:rPr lang="en-US" altLang="zh-CN" dirty="0" smtClean="0"/>
              <a:t>Discretized Streams</a:t>
            </a:r>
          </a:p>
          <a:p>
            <a:r>
              <a:rPr lang="en-US" altLang="zh-CN" dirty="0" smtClean="0"/>
              <a:t>by</a:t>
            </a:r>
          </a:p>
          <a:p>
            <a:r>
              <a:rPr lang="en-US" altLang="zh-CN" dirty="0" err="1"/>
              <a:t>Aldawsari</a:t>
            </a:r>
            <a:r>
              <a:rPr lang="en-US" altLang="zh-CN" dirty="0"/>
              <a:t> </a:t>
            </a:r>
            <a:r>
              <a:rPr lang="en-US" altLang="zh-CN" dirty="0" smtClean="0"/>
              <a:t>Mohammed</a:t>
            </a:r>
          </a:p>
          <a:p>
            <a:r>
              <a:rPr lang="en-US" altLang="zh-CN" dirty="0" err="1" smtClean="0"/>
              <a:t>Yezehao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31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5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5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7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5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4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-1"/>
            <a:ext cx="1207970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85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0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90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2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7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43" y="1"/>
            <a:ext cx="12263743" cy="68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4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304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6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4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4" y="586532"/>
            <a:ext cx="9897979" cy="58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13</Words>
  <Application>Microsoft Office PowerPoint</Application>
  <PresentationFormat>宽屏</PresentationFormat>
  <Paragraphs>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Arial</vt:lpstr>
      <vt:lpstr>Calibri</vt:lpstr>
      <vt:lpstr>Calibri Light</vt:lpstr>
      <vt:lpstr>Office 主题</vt:lpstr>
      <vt:lpstr>FIU Fall 2017  COP 5614 Operating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HYZH</dc:creator>
  <cp:lastModifiedBy>HYZH</cp:lastModifiedBy>
  <cp:revision>4</cp:revision>
  <dcterms:created xsi:type="dcterms:W3CDTF">2017-11-16T16:53:10Z</dcterms:created>
  <dcterms:modified xsi:type="dcterms:W3CDTF">2017-11-16T18:44:21Z</dcterms:modified>
</cp:coreProperties>
</file>